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3B235-A356-4EDD-B661-3740227078CF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20817-5D4E-404A-A632-196827EAD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0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  <p:pic>
        <p:nvPicPr>
          <p:cNvPr id="12" name="Picture 11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  <p:pic>
        <p:nvPicPr>
          <p:cNvPr id="8" name="Picture 7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IEEE logo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F97C38C8-498F-DE4B-A07C-402487EA5A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Your logo here</a:t>
            </a:r>
            <a:endParaRPr lang="en-US" dirty="0"/>
          </a:p>
        </p:txBody>
      </p:sp>
      <p:pic>
        <p:nvPicPr>
          <p:cNvPr id="11" name="Picture 10" descr="IEEE logo.eps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76200" y="6231866"/>
            <a:ext cx="1752600" cy="6261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914400"/>
          </a:xfr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Your logo here</a:t>
            </a:r>
            <a:endParaRPr lang="en-US" dirty="0"/>
          </a:p>
        </p:txBody>
      </p:sp>
      <p:pic>
        <p:nvPicPr>
          <p:cNvPr id="5" name="Picture 4" descr="Sensors-2013_web_banner_v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0"/>
            <a:ext cx="6760464" cy="1717347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295400" y="26670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Author, Affiliation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52800" y="3810000"/>
            <a:ext cx="2438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Insert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Author Headshot Image Here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97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5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Presentation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CC-MAIN</dc:creator>
  <cp:lastModifiedBy>Troy Nagle</cp:lastModifiedBy>
  <cp:revision>5</cp:revision>
  <dcterms:created xsi:type="dcterms:W3CDTF">2013-10-09T21:01:30Z</dcterms:created>
  <dcterms:modified xsi:type="dcterms:W3CDTF">2013-10-14T21:38:15Z</dcterms:modified>
</cp:coreProperties>
</file>